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6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p:scale>
          <a:sx n="75" d="100"/>
          <a:sy n="75" d="100"/>
        </p:scale>
        <p:origin x="1830" y="636"/>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5/7/2025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5/7/2025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12964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8A60B404-9532-4DA8-8A40-EC339A5BE635}" type="datetime1">
              <a:rPr lang="en-US" smtClean="0"/>
              <a:t>5/7/2025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752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5/7/2025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5/7/2025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8865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5/7/2025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1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5/7/2025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5/7/2025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756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5/7/2025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5/7/2025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471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5/7/2025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46612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5/7/2025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7954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5/7/2025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5/7/2025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5/7/2025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5/7/2025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5/7/2025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5/7/2025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12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5/7/2025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18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5/7/2025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078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5/7/2025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1533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5/7/2025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04959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5/7/2025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02888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5/7/2025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5/7/2025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5/7/2025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5/7/2025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1460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380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718304"/>
            <a:ext cx="5897880" cy="1353312"/>
          </a:xfr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44685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117601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2096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5/7/2025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31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5/7/2025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685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4972" y="5428752"/>
            <a:ext cx="9043508"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565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5064" y="5349240"/>
            <a:ext cx="9043416"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9324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marL="137160" indent="-137160" algn="l">
              <a:lnSpc>
                <a:spcPct val="100000"/>
              </a:lnSpc>
              <a:defRPr sz="44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66651" y="5669280"/>
            <a:ext cx="8807117"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6029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5/7/2025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5/7/2025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5/7/2025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5/7/2025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5/7/2025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5/7/2025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5/7/2025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66284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87511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5/7/2025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85318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5/7/2025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20672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8809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2279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7208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5/7/2025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61" r:id="rId3"/>
    <p:sldLayoutId id="2147483712" r:id="rId4"/>
    <p:sldLayoutId id="2147483698" r:id="rId5"/>
    <p:sldLayoutId id="2147483728" r:id="rId6"/>
    <p:sldLayoutId id="2147483735" r:id="rId7"/>
    <p:sldLayoutId id="2147483758" r:id="rId8"/>
    <p:sldLayoutId id="2147483710" r:id="rId9"/>
    <p:sldLayoutId id="2147483755" r:id="rId10"/>
    <p:sldLayoutId id="2147483713" r:id="rId11"/>
    <p:sldLayoutId id="2147483729" r:id="rId12"/>
    <p:sldLayoutId id="2147483662" r:id="rId13"/>
    <p:sldLayoutId id="2147483679" r:id="rId14"/>
    <p:sldLayoutId id="2147483680" r:id="rId15"/>
    <p:sldLayoutId id="2147483681" r:id="rId16"/>
    <p:sldLayoutId id="2147483682" r:id="rId17"/>
    <p:sldLayoutId id="2147483706" r:id="rId18"/>
    <p:sldLayoutId id="2147483689" r:id="rId19"/>
    <p:sldLayoutId id="2147483690" r:id="rId20"/>
    <p:sldLayoutId id="2147483707" r:id="rId21"/>
    <p:sldLayoutId id="2147483708" r:id="rId22"/>
    <p:sldLayoutId id="2147483692" r:id="rId23"/>
    <p:sldLayoutId id="2147483691" r:id="rId24"/>
    <p:sldLayoutId id="2147483732" r:id="rId25"/>
    <p:sldLayoutId id="2147483733" r:id="rId26"/>
    <p:sldLayoutId id="2147483731" r:id="rId27"/>
    <p:sldLayoutId id="2147483730" r:id="rId28"/>
    <p:sldLayoutId id="2147483694" r:id="rId29"/>
    <p:sldLayoutId id="2147483726" r:id="rId30"/>
    <p:sldLayoutId id="2147483693" r:id="rId31"/>
    <p:sldLayoutId id="2147483711" r:id="rId32"/>
    <p:sldLayoutId id="2147483672" r:id="rId33"/>
    <p:sldLayoutId id="2147483673" r:id="rId34"/>
    <p:sldLayoutId id="2147483696" r:id="rId35"/>
    <p:sldLayoutId id="2147483752" r:id="rId36"/>
    <p:sldLayoutId id="2147483754" r:id="rId37"/>
    <p:sldLayoutId id="2147483753" r:id="rId38"/>
    <p:sldLayoutId id="2147483750" r:id="rId39"/>
    <p:sldLayoutId id="2147483742" r:id="rId40"/>
    <p:sldLayoutId id="2147483743" r:id="rId41"/>
    <p:sldLayoutId id="2147483740" r:id="rId42"/>
    <p:sldLayoutId id="2147483664" r:id="rId43"/>
    <p:sldLayoutId id="2147483665" r:id="rId44"/>
    <p:sldLayoutId id="2147483666" r:id="rId45"/>
    <p:sldLayoutId id="2147483667" r:id="rId46"/>
    <p:sldLayoutId id="2147483668" r:id="rId47"/>
    <p:sldLayoutId id="2147483669" r:id="rId48"/>
    <p:sldLayoutId id="2147483685" r:id="rId49"/>
    <p:sldLayoutId id="2147483687" r:id="rId50"/>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614676" y="1847088"/>
            <a:ext cx="7342307" cy="1133856"/>
          </a:xfrm>
        </p:spPr>
        <p:txBody>
          <a:bodyPr/>
          <a:lstStyle/>
          <a:p>
            <a:r>
              <a:rPr lang="en-US" dirty="0"/>
              <a:t>Conclusion </a:t>
            </a:r>
          </a:p>
        </p:txBody>
      </p:sp>
      <p:sp>
        <p:nvSpPr>
          <p:cNvPr id="2" name="TextBox 1">
            <a:extLst>
              <a:ext uri="{FF2B5EF4-FFF2-40B4-BE49-F238E27FC236}">
                <a16:creationId xmlns:a16="http://schemas.microsoft.com/office/drawing/2014/main" id="{F6A2CF97-2B4A-8355-B486-20D1F9C93AE3}"/>
              </a:ext>
            </a:extLst>
          </p:cNvPr>
          <p:cNvSpPr txBox="1"/>
          <p:nvPr/>
        </p:nvSpPr>
        <p:spPr>
          <a:xfrm>
            <a:off x="614676" y="3263900"/>
            <a:ext cx="13685524" cy="2308324"/>
          </a:xfrm>
          <a:prstGeom prst="rect">
            <a:avLst/>
          </a:prstGeom>
          <a:noFill/>
        </p:spPr>
        <p:txBody>
          <a:bodyPr wrap="square" rtlCol="0">
            <a:spAutoFit/>
          </a:bodyPr>
          <a:lstStyle/>
          <a:p>
            <a:r>
              <a:rPr lang="en-US"/>
              <a:t>Artificial Intelligence is revolutionizing numerous industries, from healthcare and finance to transportation and education. However, deploying AI systems in real-world environments presents several critical challenges that must be addressed carefully. These include ensuring the quality and representativeness of training data, preventing bias and discrimination in automated decisions, and maintaining transparency and interpretability of complex models. Moreover, AI systems require significant computational resources, which can raise concerns around scalability, energy consumption, and environmental impact. Ethical considerations such as accountability, human oversight, and the risk of misuse must also be thoroughly integrated into system design and regulation frameworks to ensure responsible adoption.</a:t>
            </a:r>
          </a:p>
          <a:p>
            <a:endParaRPr lang="en-US"/>
          </a:p>
        </p:txBody>
      </p:sp>
    </p:spTree>
    <p:extLst>
      <p:ext uri="{BB962C8B-B14F-4D97-AF65-F5344CB8AC3E}">
        <p14:creationId xmlns:p14="http://schemas.microsoft.com/office/powerpoint/2010/main" val="2651058474"/>
      </p:ext>
    </p:extLst>
  </p:cSld>
  <p:clrMapOvr>
    <a:masterClrMapping/>
  </p:clrMapOvr>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_win32_DN_V3" id="{9F427321-9060-43C1-8B15-4D38A9FA231C}" vid="{F91C65FD-DCCD-4832-9662-5F5E1061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29CA71-ACFA-46CC-8E61-4A5AB670DDE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F10C717-93EF-4D86-BF6E-244725B73F0A}">
  <ds:schemaRefs>
    <ds:schemaRef ds:uri="http://schemas.microsoft.com/sharepoint/v3/contenttype/forms"/>
  </ds:schemaRefs>
</ds:datastoreItem>
</file>

<file path=customXml/itemProps3.xml><?xml version="1.0" encoding="utf-8"?>
<ds:datastoreItem xmlns:ds="http://schemas.openxmlformats.org/officeDocument/2006/customXml" ds:itemID="{199F7478-D48A-4FC3-A70B-05B70427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232</TotalTime>
  <Words>116</Words>
  <Application>Microsoft Office PowerPoint</Application>
  <PresentationFormat>와이드스크린</PresentationFormat>
  <Paragraphs>2</Paragraphs>
  <Slides>1</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vt:i4>
      </vt:variant>
    </vt:vector>
  </HeadingPairs>
  <TitlesOfParts>
    <vt:vector size="5" baseType="lpstr">
      <vt:lpstr>Aptos</vt:lpstr>
      <vt:lpstr>Arial</vt:lpstr>
      <vt:lpstr>Neue Haas Grotesk Text Pro</vt:lpstr>
      <vt:lpstr>Helena</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정규단</dc:creator>
  <cp:lastModifiedBy>정규단</cp:lastModifiedBy>
  <cp:revision>2</cp:revision>
  <dcterms:created xsi:type="dcterms:W3CDTF">2024-06-26T20:20:27Z</dcterms:created>
  <dcterms:modified xsi:type="dcterms:W3CDTF">2025-05-07T14:16:48Z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